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TimberCoin (TMBR)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Fueling Green Growth. One Coin, One Tree at a Time.</a:t>
            </a:r>
          </a:p>
          <a:p>
            <a:pPr>
              <a:defRPr sz="2000"/>
            </a:pPr>
            <a:r>
              <a:t>Pitch Deck – July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Team &amp; Governance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Decentralized Autonomous Organization (DAO) governance model.</a:t>
            </a:r>
          </a:p>
          <a:p>
            <a:pPr>
              <a:defRPr sz="2000"/>
            </a:pPr>
            <a:r>
              <a:t>Token holders vote on funding, upgrades, and partnerships.</a:t>
            </a:r>
          </a:p>
          <a:p>
            <a:pPr>
              <a:defRPr sz="2000"/>
            </a:pPr>
            <a:r>
              <a:t>Team to be announced post-launch, with public transparency.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Get Involved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Website: (Coming Soon)</a:t>
            </a:r>
          </a:p>
          <a:p>
            <a:pPr>
              <a:defRPr sz="2000"/>
            </a:pPr>
            <a:r>
              <a:t>Twitter: @TimberCoinCrypto</a:t>
            </a:r>
          </a:p>
          <a:p>
            <a:pPr>
              <a:defRPr sz="2000"/>
            </a:pPr>
            <a:r>
              <a:t>Telegram: t.me/TimberCoin</a:t>
            </a:r>
          </a:p>
          <a:p>
            <a:pPr>
              <a:defRPr sz="2000"/>
            </a:pPr>
            <a:r>
              <a:t>Email: hello@timbercoin.org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Deforestation contributes over 10% of global carbon emissions.</a:t>
            </a:r>
          </a:p>
          <a:p>
            <a:pPr>
              <a:defRPr sz="2000"/>
            </a:pPr>
            <a:r>
              <a:t>Lack of transparency in current carbon offset systems.</a:t>
            </a:r>
          </a:p>
          <a:p>
            <a:pPr>
              <a:defRPr sz="2000"/>
            </a:pPr>
            <a:r>
              <a:t>People and businesses struggle to verify environmental impact.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The 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A blockchain-powered platform funding tree planting and carbon offset projects.</a:t>
            </a:r>
          </a:p>
          <a:p>
            <a:pPr>
              <a:defRPr sz="2000"/>
            </a:pPr>
            <a:r>
              <a:t>TMBR tokens enable transparent and traceable eco-impact.</a:t>
            </a:r>
          </a:p>
          <a:p>
            <a:pPr>
              <a:defRPr sz="2000"/>
            </a:pPr>
            <a:r>
              <a:t>NFTs linked to real trees with GPS and CO₂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Buy TMBR → Fund tree planting → Receive NFT → Track CO₂ offset.</a:t>
            </a:r>
          </a:p>
          <a:p>
            <a:pPr>
              <a:defRPr sz="2000"/>
            </a:pPr>
            <a:r>
              <a:t>Tokens are stakable, tradeable, and vote-enabled in the DAO.</a:t>
            </a:r>
          </a:p>
          <a:p>
            <a:pPr>
              <a:defRPr sz="2000"/>
            </a:pPr>
            <a:r>
              <a:t>All impact data is verifiable and blockchain-recorded.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Token Utility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Stake TMBR to support verified planting projects.</a:t>
            </a:r>
          </a:p>
          <a:p>
            <a:pPr>
              <a:defRPr sz="2000"/>
            </a:pPr>
            <a:r>
              <a:t>Redeem tokens for carbon offset certificates.</a:t>
            </a:r>
          </a:p>
          <a:p>
            <a:pPr>
              <a:defRPr sz="2000"/>
            </a:pPr>
            <a:r>
              <a:t>Own tree-backed NFTs and participate in governance.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Tokenomics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Total Supply: 1,000,000,000 TMBR</a:t>
            </a:r>
          </a:p>
          <a:p>
            <a:pPr>
              <a:defRPr sz="2000"/>
            </a:pPr>
            <a:r>
              <a:t>Public Sale: 35%, Tree Planting Reserve: 25%</a:t>
            </a:r>
          </a:p>
          <a:p>
            <a:pPr>
              <a:defRPr sz="2000"/>
            </a:pPr>
            <a:r>
              <a:t>Team &amp; Advisors: 15%, Marketing: 10%, Ecosystem: 10%, Liquidity: 5%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Tree NFT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Each NFT represents a real tree with GPS coordinates.</a:t>
            </a:r>
          </a:p>
          <a:p>
            <a:pPr>
              <a:defRPr sz="2000"/>
            </a:pPr>
            <a:r>
              <a:t>Metadata includes species, age, growth rate, CO₂ impact.</a:t>
            </a:r>
          </a:p>
          <a:p>
            <a:pPr>
              <a:defRPr sz="2000"/>
            </a:pPr>
            <a:r>
              <a:t>NFTs are tradeable and prove real-world ecological value.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Q3 2025: Website + Smart Contract Launch</a:t>
            </a:r>
          </a:p>
          <a:p>
            <a:pPr>
              <a:defRPr sz="2000"/>
            </a:pPr>
            <a:r>
              <a:t>Q4 2025: Token Presale + NFT Platform</a:t>
            </a:r>
          </a:p>
          <a:p>
            <a:pPr>
              <a:defRPr sz="2000"/>
            </a:pPr>
            <a:r>
              <a:t>Q1 2026: Planting Partnerships + Offset Dashboard</a:t>
            </a:r>
          </a:p>
          <a:p>
            <a:pPr>
              <a:defRPr sz="2000"/>
            </a:pPr>
            <a:r>
              <a:t>Q2 2026: DAO Governance + Marketplace</a:t>
            </a:r>
          </a:p>
          <a:p>
            <a:pPr>
              <a:defRPr sz="2000"/>
            </a:pPr>
            <a:r>
              <a:t>Q3–Q4 2026: CEX Listings, TimberChain Development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28B22"/>
                </a:solidFill>
              </a:defRPr>
            </a:pPr>
            <a:r>
              <a:t>Market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$851B projected carbon credit market by 2030.</a:t>
            </a:r>
          </a:p>
          <a:p>
            <a:pPr>
              <a:defRPr sz="2000"/>
            </a:pPr>
            <a:r>
              <a:t>Growing demand for ESG transparency and blockchain use cases.</a:t>
            </a:r>
          </a:p>
          <a:p>
            <a:pPr>
              <a:defRPr sz="2000"/>
            </a:pPr>
            <a:r>
              <a:t>Rising interest in eco-backed NFTs and green DeFi.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